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2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90D5-A34C-414C-A095-550253568E7D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00C-5A39-4D6F-816E-B1D6CF78C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90D5-A34C-414C-A095-550253568E7D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00C-5A39-4D6F-816E-B1D6CF78C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90D5-A34C-414C-A095-550253568E7D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00C-5A39-4D6F-816E-B1D6CF78C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90D5-A34C-414C-A095-550253568E7D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00C-5A39-4D6F-816E-B1D6CF78C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90D5-A34C-414C-A095-550253568E7D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00C-5A39-4D6F-816E-B1D6CF78C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90D5-A34C-414C-A095-550253568E7D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00C-5A39-4D6F-816E-B1D6CF78C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90D5-A34C-414C-A095-550253568E7D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00C-5A39-4D6F-816E-B1D6CF78C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90D5-A34C-414C-A095-550253568E7D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00C-5A39-4D6F-816E-B1D6CF78C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90D5-A34C-414C-A095-550253568E7D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00C-5A39-4D6F-816E-B1D6CF78C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90D5-A34C-414C-A095-550253568E7D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00C-5A39-4D6F-816E-B1D6CF78C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90D5-A34C-414C-A095-550253568E7D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00C-5A39-4D6F-816E-B1D6CF78C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C90D5-A34C-414C-A095-550253568E7D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3500C-5A39-4D6F-816E-B1D6CF78C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992888" cy="1584176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„ALE MY JSME MU TU MOTOROVKU DO RUKY NEDALI...“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437112"/>
            <a:ext cx="6400800" cy="1752600"/>
          </a:xfrm>
        </p:spPr>
        <p:txBody>
          <a:bodyPr>
            <a:normAutofit/>
          </a:bodyPr>
          <a:lstStyle/>
          <a:p>
            <a:r>
              <a:rPr lang="cs-CZ" sz="1800" dirty="0" smtClean="0">
                <a:solidFill>
                  <a:srgbClr val="FF0000"/>
                </a:solidFill>
                <a:latin typeface="+mj-lt"/>
              </a:rPr>
              <a:t>Dokumentární film o problematice politické manipulace založené na vyvolávání strachu z neexistujícího.</a:t>
            </a:r>
            <a:endParaRPr lang="cs-CZ" sz="18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6" name="Obrázek 5" descr="20190404-Balda vzkaz FB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916832"/>
            <a:ext cx="3432043" cy="25740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000" dirty="0" smtClean="0">
                <a:solidFill>
                  <a:srgbClr val="FF0000"/>
                </a:solidFill>
              </a:rPr>
              <a:t>Co?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4546848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cs-CZ" sz="1500" dirty="0" smtClean="0">
                <a:solidFill>
                  <a:srgbClr val="FF0000"/>
                </a:solidFill>
              </a:rPr>
              <a:t>V tomto dokumentárním filmu se budeme zabývat událostí, která se stala v roce 2017. Tehdy sedmdesátiletý důchodce, člen strany SPD pan Balda pokácel stromy na koleje a způsobil vykolejení vlaků. Myslel totiž, že právě tento čin je jediná možnost jak vyburcovat český národ k akci a k obraně před radikálními muslimskými přistěhovalci. Tento čin, jakkoliv za něj je odpovědný, spáchal proto, že podlehl zcela účelné manipulaci strachem představitelů SPD, kteří zejména rétoriku o přistěhovalcích rádi používají k tomu, aby získali nové voliče. Jen štěstím se tehdy nikomu nic nestalo.</a:t>
            </a:r>
            <a:r>
              <a:rPr lang="cs-CZ" sz="1500" dirty="0">
                <a:solidFill>
                  <a:srgbClr val="FF0000"/>
                </a:solidFill>
              </a:rPr>
              <a:t> </a:t>
            </a:r>
            <a:r>
              <a:rPr lang="cs-CZ" sz="1500" dirty="0" smtClean="0">
                <a:solidFill>
                  <a:srgbClr val="FF0000"/>
                </a:solidFill>
              </a:rPr>
              <a:t>Pan Balda získal titul první český terorista, byl souzen za spáchání teroristického útoku a poslán na 4 roky do vězení. Propuštěn byl po 2 letech a 8 měsících za dobré chování. Dnes žije se svou rodinou ve vesnici Malá Bělá.</a:t>
            </a:r>
          </a:p>
          <a:p>
            <a:pPr algn="just">
              <a:buNone/>
            </a:pPr>
            <a:r>
              <a:rPr lang="cs-CZ" sz="1500" dirty="0" smtClean="0">
                <a:solidFill>
                  <a:srgbClr val="FF0000"/>
                </a:solidFill>
              </a:rPr>
              <a:t>Ačkoliv byl prokazatelně veden jako podporovatel SPD, </a:t>
            </a:r>
            <a:r>
              <a:rPr lang="cs-CZ" sz="1500" dirty="0" err="1" smtClean="0">
                <a:solidFill>
                  <a:srgbClr val="FF0000"/>
                </a:solidFill>
              </a:rPr>
              <a:t>Tomio</a:t>
            </a:r>
            <a:r>
              <a:rPr lang="cs-CZ" sz="1500" dirty="0" smtClean="0">
                <a:solidFill>
                  <a:srgbClr val="FF0000"/>
                </a:solidFill>
              </a:rPr>
              <a:t> </a:t>
            </a:r>
            <a:r>
              <a:rPr lang="cs-CZ" sz="1500" dirty="0" err="1" smtClean="0">
                <a:solidFill>
                  <a:srgbClr val="FF0000"/>
                </a:solidFill>
              </a:rPr>
              <a:t>Okamura</a:t>
            </a:r>
            <a:r>
              <a:rPr lang="cs-CZ" sz="1500" dirty="0" smtClean="0">
                <a:solidFill>
                  <a:srgbClr val="FF0000"/>
                </a:solidFill>
              </a:rPr>
              <a:t> prohlásil, že jím nikdy nebyl. V médiích tento čin veřejně odsoudil, ale na svých sociálních sítích dál vyvolává v lidech strach tím, že šíří dezinformace a lži.Je tedy jen otázkou času, kdy se stane nějaký podobný problém znovu a skončit tragédií.</a:t>
            </a:r>
          </a:p>
          <a:p>
            <a:pPr algn="just">
              <a:buNone/>
            </a:pPr>
            <a:endParaRPr lang="cs-CZ" sz="1500" dirty="0">
              <a:solidFill>
                <a:srgbClr val="FF0000"/>
              </a:solidFill>
            </a:endParaRPr>
          </a:p>
        </p:txBody>
      </p:sp>
      <p:pic>
        <p:nvPicPr>
          <p:cNvPr id="4" name="Obrázek 3" descr="NUC7887d1_101548_113448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4005064"/>
            <a:ext cx="4211960" cy="23717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Google Shape;168;p3" descr="JHO6fc47a_srazka.jpg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4932040" y="1340768"/>
            <a:ext cx="4021460" cy="22555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solidFill>
                  <a:srgbClr val="FF0000"/>
                </a:solidFill>
              </a:rPr>
              <a:t>Proč?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258816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1500" dirty="0" smtClean="0">
                <a:solidFill>
                  <a:srgbClr val="FF0000"/>
                </a:solidFill>
              </a:rPr>
              <a:t>Podle posledních statistických průzkumů žije v České republice zhruba 2.17 mil. lidí ve věkové skupině 65+ . Tato skupina obyvatel je také dlouhodobě nejohroženější a nejnáchylnější k politické manipulaci – protože je u ní pozorována nedostačující míra mediální gramotnosti (zejména kritického přístupu k informacím</a:t>
            </a:r>
            <a:endParaRPr lang="cs-CZ" sz="1500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cs-CZ" sz="1500" dirty="0" smtClean="0">
                <a:solidFill>
                  <a:srgbClr val="FF0000"/>
                </a:solidFill>
              </a:rPr>
              <a:t>A také podle posledních předvolebních modelů se na předních příčkách co se týká politické podpory dlouhodobě pohybují populistické strany, které cílí své předvolební kampaně právě na tuto cílovou skupinu a velmi často  získávají její podporu na základě vyvolávání strachu z neexistujícího.</a:t>
            </a:r>
            <a:endParaRPr lang="cs-CZ" sz="1500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644008" y="3429000"/>
            <a:ext cx="26390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 </a:t>
            </a:r>
            <a:endParaRPr lang="cs-CZ" dirty="0"/>
          </a:p>
        </p:txBody>
      </p:sp>
      <p:pic>
        <p:nvPicPr>
          <p:cNvPr id="5" name="Google Shape;167;p3" descr="b4f27c14f2953919bb999f3ed642465b_.jpg"/>
          <p:cNvPicPr preferRelativeResize="0">
            <a:picLocks/>
          </p:cNvPicPr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4716016" y="1772816"/>
            <a:ext cx="4140968" cy="30598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solidFill>
                  <a:srgbClr val="FF0000"/>
                </a:solidFill>
              </a:rPr>
              <a:t>Jak?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sz="1500" dirty="0" smtClean="0">
                <a:solidFill>
                  <a:srgbClr val="FF0000"/>
                </a:solidFill>
              </a:rPr>
              <a:t>Protože celá událost založená na vlacích, bude se i náš film odehrávat ve vlaku. Průvodce naším filmem pojede z Prahy do Malé </a:t>
            </a:r>
            <a:r>
              <a:rPr lang="cs-CZ" sz="1500" dirty="0" err="1" smtClean="0">
                <a:solidFill>
                  <a:srgbClr val="FF0000"/>
                </a:solidFill>
              </a:rPr>
              <a:t>Bělé</a:t>
            </a:r>
            <a:r>
              <a:rPr lang="cs-CZ" sz="1500" dirty="0" smtClean="0">
                <a:solidFill>
                  <a:srgbClr val="FF0000"/>
                </a:solidFill>
              </a:rPr>
              <a:t> (kde doopravdy žije první český terorista) a cestou bude číst noviny, ve kterých se bude dozvídat informace o události z roku 2017. Články v novinách budou fungovat jako jednotlivé kapitoly mého filmu. </a:t>
            </a:r>
            <a:endParaRPr lang="cs-CZ" sz="1500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cs-CZ" sz="1500" dirty="0" smtClean="0">
                <a:solidFill>
                  <a:srgbClr val="FF0000"/>
                </a:solidFill>
              </a:rPr>
              <a:t>Divák se tak dozví co se s člověkem děje když propadá strachu vyvolaném politickou manipulací, co se doopravdy stalo v případě pana Baldy, jakým způsobem byl souzený a odsouzený a co si o celé události myslí lidé, kteří mu byli a jsou nejblíže.</a:t>
            </a:r>
          </a:p>
          <a:p>
            <a:pPr algn="just">
              <a:buNone/>
            </a:pPr>
            <a:r>
              <a:rPr lang="cs-CZ" sz="1500" dirty="0" smtClean="0">
                <a:solidFill>
                  <a:srgbClr val="FF0000"/>
                </a:solidFill>
              </a:rPr>
              <a:t>Tímto filmem nechceme tvrdit, že je pan Balda nevinný, za spáchaný čin nese zodpovědnost. Jen chceme poukázat na to, co se může stát a co se stalo, pokud člověk podlehne manipulaci a není schopen kritický přistoupit k informacím, které slyší okolo sebe.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solidFill>
                  <a:srgbClr val="FF0000"/>
                </a:solidFill>
              </a:rPr>
              <a:t>Pro koho?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500" dirty="0" smtClean="0">
                <a:solidFill>
                  <a:srgbClr val="FF0000"/>
                </a:solidFill>
              </a:rPr>
              <a:t>Náš film je primárně cílen na věkovou kategorii 65+. Měl by sloužit jako osvěta pro lidi této věkové skupiny, kteří jsou nebo se obávají, že se stanou obětí politické manipulace. A také pro jejich rodiny a blízké, kteří přemýšlejí nad tím jak jim pomoci.</a:t>
            </a:r>
          </a:p>
          <a:p>
            <a:pPr>
              <a:buNone/>
            </a:pPr>
            <a:r>
              <a:rPr lang="cs-CZ" sz="1500" dirty="0" smtClean="0">
                <a:solidFill>
                  <a:srgbClr val="FF0000"/>
                </a:solidFill>
              </a:rPr>
              <a:t>Zároveň může také sloužit pro mladší lidi, kteří se snaží pochopit význam kritického myšlení a jaké nebezpečí může přinést jeho absence.</a:t>
            </a:r>
            <a:endParaRPr lang="cs-CZ" sz="1500" dirty="0">
              <a:solidFill>
                <a:srgbClr val="FF0000"/>
              </a:solidFill>
            </a:endParaRPr>
          </a:p>
        </p:txBody>
      </p:sp>
      <p:pic>
        <p:nvPicPr>
          <p:cNvPr id="6" name="Obrázek 5" descr="HFcFDf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77072"/>
            <a:ext cx="4472497" cy="25157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DĚKUJEME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87824" y="1556792"/>
            <a:ext cx="2962672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NA ZÁVĚR BYCHOM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VÁM CHTĚLI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PODĚKOVAT ZA TO,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ŽE JSTE SE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ROZHODLI NÁŠ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FILM PODPOŘIT A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JÍT DO TOHOTO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VYJÍMEČNÉHO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FILMOVÉHO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DOBRODRUŽSTVÍ S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NÁMI!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584</Words>
  <Application>Microsoft Office PowerPoint</Application>
  <PresentationFormat>Předvádění na obrazovce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„ALE MY JSME MU TU MOTOROVKU DO RUKY NEDALI...“</vt:lpstr>
      <vt:lpstr>Co?</vt:lpstr>
      <vt:lpstr>Proč?</vt:lpstr>
      <vt:lpstr>Jak?</vt:lpstr>
      <vt:lpstr>Pro koho?</vt:lpstr>
      <vt:lpstr>DĚKUJEME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„ALE MY JSME MU TU MOTOROVKU DO RUKY NEDALI...“</dc:title>
  <dc:creator>Uživatel systému Windows</dc:creator>
  <cp:lastModifiedBy>Uživatel systému Windows</cp:lastModifiedBy>
  <cp:revision>24</cp:revision>
  <dcterms:created xsi:type="dcterms:W3CDTF">2024-03-07T20:35:23Z</dcterms:created>
  <dcterms:modified xsi:type="dcterms:W3CDTF">2024-03-11T22:35:31Z</dcterms:modified>
</cp:coreProperties>
</file>